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9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3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8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6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946F-9791-4614-8661-E1E90D47BA5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A34F-DE63-4E65-AB3B-87D8D0E78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5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331" y="151580"/>
            <a:ext cx="5423338" cy="655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609599"/>
            <a:ext cx="8631555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5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0" y="685800"/>
            <a:ext cx="7223760" cy="54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2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A28322C-1202-4E5D-B6A5-DD883EE771A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carol.mandel</dc:creator>
  <cp:lastModifiedBy>stfeirer@ucdavis.edu</cp:lastModifiedBy>
  <cp:revision>3</cp:revision>
  <dcterms:created xsi:type="dcterms:W3CDTF">2014-12-08T16:26:36Z</dcterms:created>
  <dcterms:modified xsi:type="dcterms:W3CDTF">2015-01-07T16:46:09Z</dcterms:modified>
</cp:coreProperties>
</file>